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9601200" cy="7315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vxrE+AboNY7S49jIqs1TYDwRz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31585E-CC1A-411D-A303-CC00285AA817}">
  <a:tblStyle styleId="{4D31585E-CC1A-411D-A303-CC00285AA81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960100" y="3474700"/>
            <a:ext cx="7680950" cy="32918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600500" y="548625"/>
            <a:ext cx="64011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/>
          <p:nvPr/>
        </p:nvSpPr>
        <p:spPr>
          <a:xfrm>
            <a:off x="838201" y="1855304"/>
            <a:ext cx="10550770" cy="3074505"/>
          </a:xfrm>
          <a:prstGeom prst="snip2DiagRect">
            <a:avLst>
              <a:gd fmla="val 18943" name="adj1"/>
              <a:gd fmla="val 16667" name="adj2"/>
            </a:avLst>
          </a:prstGeom>
          <a:solidFill>
            <a:srgbClr val="5CACD4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3"/>
          <p:cNvSpPr txBox="1"/>
          <p:nvPr>
            <p:ph type="ctrTitle"/>
          </p:nvPr>
        </p:nvSpPr>
        <p:spPr>
          <a:xfrm>
            <a:off x="1691055" y="1674448"/>
            <a:ext cx="9144000" cy="22438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subTitle"/>
          </p:nvPr>
        </p:nvSpPr>
        <p:spPr>
          <a:xfrm>
            <a:off x="1702777" y="391831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None/>
              <a:defRPr sz="1801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3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365125"/>
            <a:ext cx="9069740" cy="134741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82" name="Google Shape;82;p42"/>
          <p:cNvSpPr txBox="1"/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" type="body"/>
          </p:nvPr>
        </p:nvSpPr>
        <p:spPr>
          <a:xfrm rot="5400000">
            <a:off x="3920335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2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2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2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3"/>
          <p:cNvSpPr txBox="1"/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3"/>
          <p:cNvSpPr txBox="1"/>
          <p:nvPr>
            <p:ph idx="1" type="body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3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3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3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idx="1" type="body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2" type="body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365125"/>
            <a:ext cx="7112000" cy="134741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8" name="Google Shape;28;p34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831853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831853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1"/>
              <a:buNone/>
              <a:defRPr sz="1801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36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/>
          <p:cNvSpPr txBox="1"/>
          <p:nvPr>
            <p:ph idx="1" type="body"/>
          </p:nvPr>
        </p:nvSpPr>
        <p:spPr>
          <a:xfrm>
            <a:off x="861645" y="17764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7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4" name="Google Shape;44;p37"/>
          <p:cNvGrpSpPr/>
          <p:nvPr/>
        </p:nvGrpSpPr>
        <p:grpSpPr>
          <a:xfrm>
            <a:off x="11298116" y="2966183"/>
            <a:ext cx="899746" cy="3517900"/>
            <a:chOff x="11298120" y="2974975"/>
            <a:chExt cx="899746" cy="3517900"/>
          </a:xfrm>
        </p:grpSpPr>
        <p:sp>
          <p:nvSpPr>
            <p:cNvPr id="45" name="Google Shape;45;p37"/>
            <p:cNvSpPr/>
            <p:nvPr/>
          </p:nvSpPr>
          <p:spPr>
            <a:xfrm>
              <a:off x="11298120" y="2974975"/>
              <a:ext cx="899746" cy="3517900"/>
            </a:xfrm>
            <a:prstGeom prst="triangle">
              <a:avLst>
                <a:gd fmla="val 99617" name="adj"/>
              </a:avLst>
            </a:prstGeom>
            <a:solidFill>
              <a:srgbClr val="FE8D8A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>
              <a:off x="11544300" y="3043115"/>
              <a:ext cx="647699" cy="3449760"/>
            </a:xfrm>
            <a:prstGeom prst="triangle">
              <a:avLst>
                <a:gd fmla="val 9961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7"/>
            <p:cNvSpPr/>
            <p:nvPr/>
          </p:nvSpPr>
          <p:spPr>
            <a:xfrm>
              <a:off x="11878408" y="3043115"/>
              <a:ext cx="313591" cy="3449760"/>
            </a:xfrm>
            <a:prstGeom prst="triangle">
              <a:avLst>
                <a:gd fmla="val 99617" name="adj"/>
              </a:avLst>
            </a:prstGeom>
            <a:solidFill>
              <a:srgbClr val="F9FBA7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" name="Google Shape;4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365125"/>
            <a:ext cx="9069740" cy="134741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49" name="Google Shape;49;p37"/>
          <p:cNvSpPr txBox="1"/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/>
          <p:nvPr>
            <p:ph idx="1" type="body"/>
          </p:nvPr>
        </p:nvSpPr>
        <p:spPr>
          <a:xfrm>
            <a:off x="839791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None/>
              <a:defRPr b="1" sz="1801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8"/>
          <p:cNvSpPr txBox="1"/>
          <p:nvPr>
            <p:ph idx="2" type="body"/>
          </p:nvPr>
        </p:nvSpPr>
        <p:spPr>
          <a:xfrm>
            <a:off x="839791" y="2505076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3" type="body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None/>
              <a:defRPr b="1" sz="1801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38"/>
          <p:cNvSpPr txBox="1"/>
          <p:nvPr>
            <p:ph idx="4" type="body"/>
          </p:nvPr>
        </p:nvSpPr>
        <p:spPr>
          <a:xfrm>
            <a:off x="6172203" y="2505076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365125"/>
            <a:ext cx="9069740" cy="134741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59" name="Google Shape;59;p38"/>
          <p:cNvSpPr txBox="1"/>
          <p:nvPr>
            <p:ph type="title"/>
          </p:nvPr>
        </p:nvSpPr>
        <p:spPr>
          <a:xfrm>
            <a:off x="839789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365125"/>
            <a:ext cx="9069740" cy="134741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62" name="Google Shape;62;p39"/>
          <p:cNvSpPr txBox="1"/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9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 txBox="1"/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5183190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40"/>
          <p:cNvSpPr txBox="1"/>
          <p:nvPr>
            <p:ph idx="2" type="body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None/>
              <a:defRPr sz="1401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9pPr>
          </a:lstStyle>
          <a:p/>
        </p:txBody>
      </p:sp>
      <p:sp>
        <p:nvSpPr>
          <p:cNvPr id="70" name="Google Shape;70;p40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 txBox="1"/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1"/>
          <p:cNvSpPr/>
          <p:nvPr>
            <p:ph idx="2" type="pic"/>
          </p:nvPr>
        </p:nvSpPr>
        <p:spPr>
          <a:xfrm>
            <a:off x="5183190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1"/>
          <p:cNvSpPr txBox="1"/>
          <p:nvPr>
            <p:ph idx="1" type="body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None/>
              <a:defRPr sz="1401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9pPr>
          </a:lstStyle>
          <a:p/>
        </p:txBody>
      </p:sp>
      <p:sp>
        <p:nvSpPr>
          <p:cNvPr id="77" name="Google Shape;77;p41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1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23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3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07939" y="136527"/>
            <a:ext cx="2144882" cy="13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" y="6492601"/>
            <a:ext cx="12191998" cy="42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8052" y="6544357"/>
            <a:ext cx="2215900" cy="26212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ales@transformers-me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Relationship Id="rId4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jpg"/><Relationship Id="rId4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jpg"/><Relationship Id="rId4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/>
          <p:nvPr>
            <p:ph type="ctrTitle"/>
          </p:nvPr>
        </p:nvSpPr>
        <p:spPr>
          <a:xfrm>
            <a:off x="1635542" y="786946"/>
            <a:ext cx="9144000" cy="22438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/>
              <a:t>Transformers Booths Catalog Price List </a:t>
            </a:r>
            <a:endParaRPr/>
          </a:p>
        </p:txBody>
      </p:sp>
      <p:sp>
        <p:nvSpPr>
          <p:cNvPr id="98" name="Google Shape;98;p1"/>
          <p:cNvSpPr txBox="1"/>
          <p:nvPr>
            <p:ph idx="1" type="subTitle"/>
          </p:nvPr>
        </p:nvSpPr>
        <p:spPr>
          <a:xfrm>
            <a:off x="1635542" y="3272861"/>
            <a:ext cx="9144000" cy="226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Email</a:t>
            </a:r>
            <a:r>
              <a:rPr lang="en-US" sz="2400"/>
              <a:t>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sales@transformers-me.com</a:t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Mobile</a:t>
            </a:r>
            <a:r>
              <a:rPr lang="en-US" sz="2400"/>
              <a:t>: </a:t>
            </a:r>
            <a:r>
              <a:rPr lang="en-US"/>
              <a:t>+201110999646 </a:t>
            </a:r>
            <a:r>
              <a:rPr lang="en-US" sz="2400"/>
              <a:t>- +201110999648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WhatsApp</a:t>
            </a:r>
            <a:r>
              <a:rPr lang="en-US"/>
              <a:t>:+201110999646 </a:t>
            </a:r>
            <a:r>
              <a:rPr lang="en-US" sz="2400"/>
              <a:t>- +201110999648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99" name="Google Shape;99;p1"/>
          <p:cNvSpPr txBox="1"/>
          <p:nvPr/>
        </p:nvSpPr>
        <p:spPr>
          <a:xfrm>
            <a:off x="1709759" y="5452640"/>
            <a:ext cx="8772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When ordering please send booth code and dimensions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/>
              <a:t>U Shape Economic booth code (E)</a:t>
            </a:r>
            <a:endParaRPr/>
          </a:p>
        </p:txBody>
      </p:sp>
      <p:pic>
        <p:nvPicPr>
          <p:cNvPr descr="A picture containing text&#10;&#10;Description automatically generated" id="161" name="Google Shape;161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842" l="26321" r="3991" t="0"/>
          <a:stretch/>
        </p:blipFill>
        <p:spPr>
          <a:xfrm>
            <a:off x="914400" y="1826182"/>
            <a:ext cx="5518324" cy="4282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/>
          <p:nvPr/>
        </p:nvSpPr>
        <p:spPr>
          <a:xfrm>
            <a:off x="7153470" y="4540624"/>
            <a:ext cx="5038530" cy="1568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U SHAPE BOOTH / Podium Included 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2- 3 Spotlights for every 9 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Spotlight (75 LE)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Single Print 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banners (80 EGP\M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)for double print </a:t>
            </a:r>
            <a:endParaRPr/>
          </a:p>
        </p:txBody>
      </p:sp>
      <p:graphicFrame>
        <p:nvGraphicFramePr>
          <p:cNvPr id="163" name="Google Shape;163;p10"/>
          <p:cNvGraphicFramePr/>
          <p:nvPr/>
        </p:nvGraphicFramePr>
        <p:xfrm>
          <a:off x="7153470" y="20056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{4D31585E-CC1A-411D-A303-CC00285AA817}</a:tableStyleId>
              </a:tblPr>
              <a:tblGrid>
                <a:gridCol w="1235300"/>
                <a:gridCol w="1235300"/>
                <a:gridCol w="1235300"/>
              </a:tblGrid>
              <a:tr h="26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WEDTH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DEPTH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Price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5200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6200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7500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7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10000 LE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164" name="Google Shape;164;p10"/>
          <p:cNvCxnSpPr/>
          <p:nvPr/>
        </p:nvCxnSpPr>
        <p:spPr>
          <a:xfrm>
            <a:off x="5271247" y="3149934"/>
            <a:ext cx="0" cy="16103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65" name="Google Shape;165;p10"/>
          <p:cNvSpPr txBox="1"/>
          <p:nvPr/>
        </p:nvSpPr>
        <p:spPr>
          <a:xfrm>
            <a:off x="5333270" y="3770430"/>
            <a:ext cx="9732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185 cm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507" y="1596979"/>
            <a:ext cx="5512158" cy="413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3882" y="1596979"/>
            <a:ext cx="5512158" cy="4134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/>
              <a:t>L Shape Simple booth Code (F)</a:t>
            </a:r>
            <a:endParaRPr/>
          </a:p>
        </p:txBody>
      </p:sp>
      <p:pic>
        <p:nvPicPr>
          <p:cNvPr descr="A picture containing graphical user interface&#10;&#10;Description automatically generated" id="177" name="Google Shape;17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4023" l="21458" r="22960" t="17707"/>
          <a:stretch/>
        </p:blipFill>
        <p:spPr>
          <a:xfrm>
            <a:off x="567619" y="1962539"/>
            <a:ext cx="6238477" cy="36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2"/>
          <p:cNvSpPr/>
          <p:nvPr/>
        </p:nvSpPr>
        <p:spPr>
          <a:xfrm>
            <a:off x="7220705" y="4454477"/>
            <a:ext cx="5038530" cy="1871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L SHAPE BOOTH / Podium Included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2- 3 Spotlights for every 9 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Spotlight (75 LE)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Single Print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banners (80 EGP\M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)for double print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9" name="Google Shape;179;p12"/>
          <p:cNvGraphicFramePr/>
          <p:nvPr/>
        </p:nvGraphicFramePr>
        <p:xfrm>
          <a:off x="7220705" y="19625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{4D31585E-CC1A-411D-A303-CC00285AA817}</a:tableStyleId>
              </a:tblPr>
              <a:tblGrid>
                <a:gridCol w="1235300"/>
                <a:gridCol w="1235300"/>
                <a:gridCol w="1235300"/>
              </a:tblGrid>
              <a:tr h="26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WEDTH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DEPTH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Price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5200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6200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7500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7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10000 LE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8755" l="-547" r="-65" t="14197"/>
          <a:stretch/>
        </p:blipFill>
        <p:spPr>
          <a:xfrm>
            <a:off x="442984" y="1996225"/>
            <a:ext cx="6265836" cy="359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3"/>
          <p:cNvPicPr preferRelativeResize="0"/>
          <p:nvPr/>
        </p:nvPicPr>
        <p:blipFill rotWithShape="1">
          <a:blip r:embed="rId4">
            <a:alphaModFix/>
          </a:blip>
          <a:srcRect b="0" l="12176" r="14760" t="0"/>
          <a:stretch/>
        </p:blipFill>
        <p:spPr>
          <a:xfrm>
            <a:off x="7195312" y="1996226"/>
            <a:ext cx="4673163" cy="3597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/>
              <a:t>Elegant booth with Tower Code (G)</a:t>
            </a:r>
            <a:endParaRPr/>
          </a:p>
        </p:txBody>
      </p:sp>
      <p:sp>
        <p:nvSpPr>
          <p:cNvPr id="191" name="Google Shape;191;p14"/>
          <p:cNvSpPr/>
          <p:nvPr/>
        </p:nvSpPr>
        <p:spPr>
          <a:xfrm>
            <a:off x="7153470" y="4078933"/>
            <a:ext cx="5038530" cy="2368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L SHAPE BOOTH / Podium Included / Tower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2- 3 Spotlights for every 9 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Spotlight (75 LE)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Single Print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banners (80 EGP\M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)for double print </a:t>
            </a:r>
            <a:endParaRPr/>
          </a:p>
        </p:txBody>
      </p:sp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364" y="2308964"/>
            <a:ext cx="6293223" cy="35399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3" name="Google Shape;193;p14"/>
          <p:cNvGraphicFramePr/>
          <p:nvPr/>
        </p:nvGraphicFramePr>
        <p:xfrm>
          <a:off x="7247965" y="19529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{4D31585E-CC1A-411D-A303-CC00285AA817}</a:tableStyleId>
              </a:tblPr>
              <a:tblGrid>
                <a:gridCol w="1235300"/>
                <a:gridCol w="1235300"/>
                <a:gridCol w="1235300"/>
              </a:tblGrid>
              <a:tr h="26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WEDTH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DEPTH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Price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7200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8500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7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10000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8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12000 LE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831853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 txBox="1"/>
          <p:nvPr>
            <p:ph idx="1" type="body"/>
          </p:nvPr>
        </p:nvSpPr>
        <p:spPr>
          <a:xfrm>
            <a:off x="831853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picture containing text, indoor, floor&#10;&#10;Description automatically generated" id="200" name="Google Shape;200;p15"/>
          <p:cNvPicPr preferRelativeResize="0"/>
          <p:nvPr/>
        </p:nvPicPr>
        <p:blipFill rotWithShape="1">
          <a:blip r:embed="rId3">
            <a:alphaModFix/>
          </a:blip>
          <a:srcRect b="22091" l="0" r="0" t="0"/>
          <a:stretch/>
        </p:blipFill>
        <p:spPr>
          <a:xfrm>
            <a:off x="831853" y="1315119"/>
            <a:ext cx="4328833" cy="4496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indoor&#10;&#10;Description automatically generated" id="201" name="Google Shape;2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6047" y="1788039"/>
            <a:ext cx="6312647" cy="3550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/>
              <a:t>Elegant booth with ring Code (H)</a:t>
            </a:r>
            <a:endParaRPr/>
          </a:p>
        </p:txBody>
      </p:sp>
      <p:sp>
        <p:nvSpPr>
          <p:cNvPr id="207" name="Google Shape;207;p16"/>
          <p:cNvSpPr/>
          <p:nvPr/>
        </p:nvSpPr>
        <p:spPr>
          <a:xfrm>
            <a:off x="7355176" y="4366186"/>
            <a:ext cx="4666495" cy="186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L SHAPE BOOTH / Podium Included / Wooden Ring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Wooden Sign(70X30 CM\ vinyl print)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3- 3 Spotlights for every 9 M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Spotlight (75 LE)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 Single Print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banners (80 EGP\M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)for double print </a:t>
            </a:r>
            <a:endParaRPr/>
          </a:p>
        </p:txBody>
      </p:sp>
      <p:pic>
        <p:nvPicPr>
          <p:cNvPr id="208" name="Google Shape;208;p16"/>
          <p:cNvPicPr preferRelativeResize="0"/>
          <p:nvPr/>
        </p:nvPicPr>
        <p:blipFill rotWithShape="1">
          <a:blip r:embed="rId3">
            <a:alphaModFix/>
          </a:blip>
          <a:srcRect b="12848" l="0" r="0" t="0"/>
          <a:stretch/>
        </p:blipFill>
        <p:spPr>
          <a:xfrm>
            <a:off x="760044" y="2440574"/>
            <a:ext cx="5829016" cy="2857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9" name="Google Shape;209;p16"/>
          <p:cNvGraphicFramePr/>
          <p:nvPr/>
        </p:nvGraphicFramePr>
        <p:xfrm>
          <a:off x="7355176" y="18779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{4D31585E-CC1A-411D-A303-CC00285AA817}</a:tableStyleId>
              </a:tblPr>
              <a:tblGrid>
                <a:gridCol w="1235300"/>
                <a:gridCol w="1235300"/>
                <a:gridCol w="1235300"/>
              </a:tblGrid>
              <a:tr h="26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WEDTH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DEPTH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Price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7200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8500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7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10000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8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12000 LE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719" y="1288290"/>
            <a:ext cx="5708562" cy="428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/>
              <a:t>Extra Tower Code (I)</a:t>
            </a:r>
            <a:endParaRPr sz="3600"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43" y="2485681"/>
            <a:ext cx="3879057" cy="290929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/>
          <p:nvPr/>
        </p:nvSpPr>
        <p:spPr>
          <a:xfrm>
            <a:off x="8910406" y="3162207"/>
            <a:ext cx="3082811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85 H x 420 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Regular: 1500 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Moving: 2000 LE</a:t>
            </a:r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585" y="2483527"/>
            <a:ext cx="3881927" cy="291144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/>
          <p:nvPr/>
        </p:nvSpPr>
        <p:spPr>
          <a:xfrm>
            <a:off x="7395882" y="2205318"/>
            <a:ext cx="1317812" cy="1358153"/>
          </a:xfrm>
          <a:prstGeom prst="rect">
            <a:avLst/>
          </a:prstGeom>
          <a:noFill/>
          <a:ln cap="flat" cmpd="sng" w="57150">
            <a:solidFill>
              <a:srgbClr val="1787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1290594" y="2864223"/>
            <a:ext cx="1317812" cy="1358153"/>
          </a:xfrm>
          <a:prstGeom prst="rect">
            <a:avLst/>
          </a:prstGeom>
          <a:noFill/>
          <a:ln cap="flat" cmpd="sng" w="57150">
            <a:solidFill>
              <a:srgbClr val="1787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/>
              <a:t>Wooden Ring Code (J)</a:t>
            </a:r>
            <a:endParaRPr/>
          </a:p>
        </p:txBody>
      </p:sp>
      <p:pic>
        <p:nvPicPr>
          <p:cNvPr descr="A picture containing application&#10;&#10;Description automatically generated" id="230" name="Google Shape;230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560" l="14753" r="29649" t="10878"/>
          <a:stretch/>
        </p:blipFill>
        <p:spPr>
          <a:xfrm>
            <a:off x="838203" y="1716982"/>
            <a:ext cx="5721475" cy="431551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9"/>
          <p:cNvSpPr/>
          <p:nvPr/>
        </p:nvSpPr>
        <p:spPr>
          <a:xfrm>
            <a:off x="7589520" y="3162207"/>
            <a:ext cx="4403697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wooden ring with double print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2-DIA:125 CM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PRICE: 1000 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1788134" y="3523129"/>
            <a:ext cx="1604861" cy="1653989"/>
          </a:xfrm>
          <a:prstGeom prst="rect">
            <a:avLst/>
          </a:prstGeom>
          <a:noFill/>
          <a:ln cap="flat" cmpd="sng" w="57150">
            <a:solidFill>
              <a:srgbClr val="1787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U Shape Booth Code (A)</a:t>
            </a:r>
            <a:endParaRPr/>
          </a:p>
        </p:txBody>
      </p:sp>
      <p:pic>
        <p:nvPicPr>
          <p:cNvPr descr="A picture containing text&#10;&#10;Description automatically generated" id="105" name="Google Shape;105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823" l="26138" r="21679" t="10541"/>
          <a:stretch/>
        </p:blipFill>
        <p:spPr>
          <a:xfrm>
            <a:off x="1028700" y="1934236"/>
            <a:ext cx="4907100" cy="42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/>
          <p:nvPr/>
        </p:nvSpPr>
        <p:spPr>
          <a:xfrm>
            <a:off x="6924825" y="4290279"/>
            <a:ext cx="5267175" cy="1945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U SHAPE BOOTH / Podium Included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Wooden Sign(70X30 CM\ vinyl print)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3- 3 Spotlights for every 9 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Spotlight (75 LE)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 Single Print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banners (80 EGP\M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)for double print </a:t>
            </a:r>
            <a:endParaRPr/>
          </a:p>
        </p:txBody>
      </p:sp>
      <p:graphicFrame>
        <p:nvGraphicFramePr>
          <p:cNvPr id="107" name="Google Shape;107;p2"/>
          <p:cNvGraphicFramePr/>
          <p:nvPr/>
        </p:nvGraphicFramePr>
        <p:xfrm>
          <a:off x="6924825" y="19342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{4D31585E-CC1A-411D-A303-CC00285AA817}</a:tableStyleId>
              </a:tblPr>
              <a:tblGrid>
                <a:gridCol w="1235300"/>
                <a:gridCol w="1235300"/>
                <a:gridCol w="1235300"/>
              </a:tblGrid>
              <a:tr h="26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WEDTH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DEPTH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Price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7500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9000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9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13000 LE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428" y="1664952"/>
            <a:ext cx="5332748" cy="3999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873" y="1664952"/>
            <a:ext cx="5332748" cy="3999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0"/>
          <p:cNvSpPr/>
          <p:nvPr/>
        </p:nvSpPr>
        <p:spPr>
          <a:xfrm>
            <a:off x="3354955" y="2528455"/>
            <a:ext cx="1604861" cy="1653989"/>
          </a:xfrm>
          <a:prstGeom prst="rect">
            <a:avLst/>
          </a:prstGeom>
          <a:noFill/>
          <a:ln cap="flat" cmpd="sng" w="57150">
            <a:solidFill>
              <a:srgbClr val="1787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8982311" y="2837737"/>
            <a:ext cx="2742813" cy="2826776"/>
          </a:xfrm>
          <a:prstGeom prst="rect">
            <a:avLst/>
          </a:prstGeom>
          <a:noFill/>
          <a:ln cap="flat" cmpd="sng" w="57150">
            <a:solidFill>
              <a:srgbClr val="1787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/>
              <a:t>China Gate Code (K)</a:t>
            </a:r>
            <a:endParaRPr/>
          </a:p>
        </p:txBody>
      </p:sp>
      <p:pic>
        <p:nvPicPr>
          <p:cNvPr descr="A picture containing calendar&#10;&#10;Description automatically generated" id="246" name="Google Shape;24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8779" l="23425" r="12505" t="15830"/>
          <a:stretch/>
        </p:blipFill>
        <p:spPr>
          <a:xfrm>
            <a:off x="602830" y="2313482"/>
            <a:ext cx="4864909" cy="236550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/>
          <p:nvPr/>
        </p:nvSpPr>
        <p:spPr>
          <a:xfrm>
            <a:off x="7589520" y="3162207"/>
            <a:ext cx="4403697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: 200 LE\M</a:t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602830" y="2460813"/>
            <a:ext cx="5219746" cy="701393"/>
          </a:xfrm>
          <a:prstGeom prst="rect">
            <a:avLst/>
          </a:prstGeom>
          <a:noFill/>
          <a:ln cap="flat" cmpd="sng" w="57150">
            <a:solidFill>
              <a:srgbClr val="1787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Wooden Sign code (L)</a:t>
            </a:r>
            <a:endParaRPr/>
          </a:p>
        </p:txBody>
      </p:sp>
      <p:pic>
        <p:nvPicPr>
          <p:cNvPr descr="A picture containing text&#10;&#10;Description automatically generated" id="254" name="Google Shape;254;p22"/>
          <p:cNvPicPr preferRelativeResize="0"/>
          <p:nvPr/>
        </p:nvPicPr>
        <p:blipFill rotWithShape="1">
          <a:blip r:embed="rId3">
            <a:alphaModFix/>
          </a:blip>
          <a:srcRect b="8823" l="26138" r="21679" t="10541"/>
          <a:stretch/>
        </p:blipFill>
        <p:spPr>
          <a:xfrm>
            <a:off x="975463" y="2047204"/>
            <a:ext cx="4907075" cy="426469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/>
          <p:nvPr/>
        </p:nvSpPr>
        <p:spPr>
          <a:xfrm>
            <a:off x="2519081" y="2254625"/>
            <a:ext cx="2864223" cy="865092"/>
          </a:xfrm>
          <a:prstGeom prst="rect">
            <a:avLst/>
          </a:prstGeom>
          <a:noFill/>
          <a:ln cap="flat" cmpd="sng" w="57150">
            <a:solidFill>
              <a:srgbClr val="1787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7360024" y="3292606"/>
            <a:ext cx="6096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70X30 CM\ vinyl print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: 500 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Podium code (M)</a:t>
            </a:r>
            <a:endParaRPr/>
          </a:p>
        </p:txBody>
      </p:sp>
      <p:pic>
        <p:nvPicPr>
          <p:cNvPr id="262" name="Google Shape;262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665" l="11374" r="11914" t="27263"/>
          <a:stretch/>
        </p:blipFill>
        <p:spPr>
          <a:xfrm>
            <a:off x="1334277" y="2141462"/>
            <a:ext cx="4255153" cy="241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3"/>
          <p:cNvSpPr/>
          <p:nvPr/>
        </p:nvSpPr>
        <p:spPr>
          <a:xfrm>
            <a:off x="7589520" y="3162207"/>
            <a:ext cx="440369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print with Sign and lighting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Price: 500 LE Size:90X130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/>
              <a:t>Octopus Booth Code (N)</a:t>
            </a:r>
            <a:endParaRPr/>
          </a:p>
        </p:txBody>
      </p:sp>
      <p:graphicFrame>
        <p:nvGraphicFramePr>
          <p:cNvPr id="269" name="Google Shape;269;p24"/>
          <p:cNvGraphicFramePr/>
          <p:nvPr/>
        </p:nvGraphicFramePr>
        <p:xfrm>
          <a:off x="7153470" y="23089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{4D31585E-CC1A-411D-A303-CC00285AA817}</a:tableStyleId>
              </a:tblPr>
              <a:tblGrid>
                <a:gridCol w="1235300"/>
                <a:gridCol w="1235300"/>
                <a:gridCol w="1235300"/>
              </a:tblGrid>
              <a:tr h="26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WEDTH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DEPTH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Price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5500 LE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 b="8227" l="9282" r="10599" t="20350"/>
          <a:stretch/>
        </p:blipFill>
        <p:spPr>
          <a:xfrm>
            <a:off x="658905" y="2308964"/>
            <a:ext cx="6194586" cy="3106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/>
          <p:nvPr/>
        </p:nvSpPr>
        <p:spPr>
          <a:xfrm>
            <a:off x="2702860" y="2568796"/>
            <a:ext cx="2162828" cy="2178016"/>
          </a:xfrm>
          <a:prstGeom prst="rect">
            <a:avLst/>
          </a:prstGeom>
          <a:noFill/>
          <a:ln cap="flat" cmpd="sng" w="57150">
            <a:solidFill>
              <a:srgbClr val="1787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7153470" y="3429000"/>
            <a:ext cx="440369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and Lighting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person, table&#10;&#10;Description automatically generated" id="277" name="Google Shape;2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2967" y="2088776"/>
            <a:ext cx="5676245" cy="2680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eiling, indoor, several&#10;&#10;Description automatically generated" id="278" name="Google Shape;27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788" y="1363835"/>
            <a:ext cx="5507107" cy="413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/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 space booth code (O)</a:t>
            </a:r>
            <a:endParaRPr/>
          </a:p>
        </p:txBody>
      </p:sp>
      <p:pic>
        <p:nvPicPr>
          <p:cNvPr id="284" name="Google Shape;284;p26"/>
          <p:cNvPicPr preferRelativeResize="0"/>
          <p:nvPr/>
        </p:nvPicPr>
        <p:blipFill rotWithShape="1">
          <a:blip r:embed="rId3">
            <a:alphaModFix/>
          </a:blip>
          <a:srcRect b="-1335" l="16270" r="6384" t="1335"/>
          <a:stretch/>
        </p:blipFill>
        <p:spPr>
          <a:xfrm>
            <a:off x="6602506" y="2233965"/>
            <a:ext cx="5230907" cy="380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 rotWithShape="1">
          <a:blip r:embed="rId4">
            <a:alphaModFix/>
          </a:blip>
          <a:srcRect b="0" l="18628" r="12255" t="19412"/>
          <a:stretch/>
        </p:blipFill>
        <p:spPr>
          <a:xfrm>
            <a:off x="329587" y="2233965"/>
            <a:ext cx="5800328" cy="380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/>
              <a:t>Gate Code (O)</a:t>
            </a:r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7503094" y="3428832"/>
            <a:ext cx="5038530" cy="2368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LE/M2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505" y="2192300"/>
            <a:ext cx="6409003" cy="360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32941" l="0" r="0" t="32811"/>
          <a:stretch/>
        </p:blipFill>
        <p:spPr>
          <a:xfrm>
            <a:off x="6553200" y="1876656"/>
            <a:ext cx="5237672" cy="398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371" y="1876657"/>
            <a:ext cx="5315015" cy="3986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/>
              <a:t>U Shape Luxury booth with tower Code (P)</a:t>
            </a:r>
            <a:endParaRPr/>
          </a:p>
        </p:txBody>
      </p:sp>
      <p:pic>
        <p:nvPicPr>
          <p:cNvPr id="304" name="Google Shape;304;p29"/>
          <p:cNvPicPr preferRelativeResize="0"/>
          <p:nvPr/>
        </p:nvPicPr>
        <p:blipFill rotWithShape="1">
          <a:blip r:embed="rId3">
            <a:alphaModFix/>
          </a:blip>
          <a:srcRect b="12991" l="11049" r="7342" t="0"/>
          <a:stretch/>
        </p:blipFill>
        <p:spPr>
          <a:xfrm>
            <a:off x="927847" y="2308964"/>
            <a:ext cx="5540189" cy="332257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/>
          <p:nvPr/>
        </p:nvSpPr>
        <p:spPr>
          <a:xfrm>
            <a:off x="7153470" y="4373067"/>
            <a:ext cx="5038530" cy="1877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U SHAPE BOOTH / Podium Included / Tower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Wooden Sign(70X30 CM\ vinyl print)</a:t>
            </a:r>
            <a:endParaRPr/>
          </a:p>
        </p:txBody>
      </p:sp>
      <p:graphicFrame>
        <p:nvGraphicFramePr>
          <p:cNvPr id="306" name="Google Shape;306;p29"/>
          <p:cNvGraphicFramePr/>
          <p:nvPr/>
        </p:nvGraphicFramePr>
        <p:xfrm>
          <a:off x="7153470" y="22926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{4D31585E-CC1A-411D-A303-CC00285AA817}</a:tableStyleId>
              </a:tblPr>
              <a:tblGrid>
                <a:gridCol w="1235300"/>
                <a:gridCol w="1235300"/>
                <a:gridCol w="1235300"/>
              </a:tblGrid>
              <a:tr h="26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WEDTH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DEPTH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Price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12000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 15000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20000 LE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112" name="Google Shape;112;p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8829" l="26137" r="21681" t="10538"/>
          <a:stretch/>
        </p:blipFill>
        <p:spPr>
          <a:xfrm>
            <a:off x="1158075" y="1566261"/>
            <a:ext cx="4907100" cy="42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311" name="Google Shape;311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1562" l="12775" r="19813" t="26601"/>
          <a:stretch/>
        </p:blipFill>
        <p:spPr>
          <a:xfrm>
            <a:off x="1147481" y="2925529"/>
            <a:ext cx="4621307" cy="215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Pavilion code (Q)  </a:t>
            </a: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7153470" y="3620029"/>
            <a:ext cx="5038530" cy="1877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U SHAPE BOOTH / Podium Included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2- 3 Spotlights for every 9 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Spotlight (75 LE)</a:t>
            </a:r>
            <a:endParaRPr/>
          </a:p>
        </p:txBody>
      </p:sp>
      <p:graphicFrame>
        <p:nvGraphicFramePr>
          <p:cNvPr id="314" name="Google Shape;314;p30"/>
          <p:cNvGraphicFramePr/>
          <p:nvPr/>
        </p:nvGraphicFramePr>
        <p:xfrm>
          <a:off x="7153470" y="22926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{4D31585E-CC1A-411D-A303-CC00285AA817}</a:tableStyleId>
              </a:tblPr>
              <a:tblGrid>
                <a:gridCol w="1264150"/>
                <a:gridCol w="1264150"/>
                <a:gridCol w="1264150"/>
              </a:tblGrid>
              <a:tr h="26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WEDTH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DEPTH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Price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cap="none" strike="noStrike">
                          <a:solidFill>
                            <a:srgbClr val="FFFF00"/>
                          </a:solidFill>
                        </a:rPr>
                        <a:t>/ Unit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4000 LE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indoor, ceiling, building, floor&#10;&#10;Description automatically generated" id="319" name="Google Shape;319;p31"/>
          <p:cNvPicPr preferRelativeResize="0"/>
          <p:nvPr/>
        </p:nvPicPr>
        <p:blipFill rotWithShape="1">
          <a:blip r:embed="rId3">
            <a:alphaModFix/>
          </a:blip>
          <a:srcRect b="17391" l="0" r="0" t="31016"/>
          <a:stretch/>
        </p:blipFill>
        <p:spPr>
          <a:xfrm>
            <a:off x="2722581" y="977024"/>
            <a:ext cx="6746837" cy="261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 rotWithShape="1">
          <a:blip r:embed="rId4">
            <a:alphaModFix/>
          </a:blip>
          <a:srcRect b="12305" l="0" r="0" t="9354"/>
          <a:stretch/>
        </p:blipFill>
        <p:spPr>
          <a:xfrm>
            <a:off x="1809245" y="3953561"/>
            <a:ext cx="8573509" cy="2151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17" name="Google Shape;117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2307" l="1711" r="44290" t="-18"/>
          <a:stretch/>
        </p:blipFill>
        <p:spPr>
          <a:xfrm>
            <a:off x="901700" y="2046099"/>
            <a:ext cx="4716622" cy="41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/>
              <a:t>U Shape Elegant booth Code (B)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7059341" y="4358323"/>
            <a:ext cx="5038530" cy="18575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U SHAPE BOOTH / Podium Included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2- 3 Spotlights for every 9 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Spotlight (75 LE)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Single Print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banners (80 EGP\M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)for double print </a:t>
            </a:r>
            <a:endParaRPr/>
          </a:p>
        </p:txBody>
      </p:sp>
      <p:graphicFrame>
        <p:nvGraphicFramePr>
          <p:cNvPr id="120" name="Google Shape;120;p4"/>
          <p:cNvGraphicFramePr/>
          <p:nvPr/>
        </p:nvGraphicFramePr>
        <p:xfrm>
          <a:off x="7059341" y="19144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{4D31585E-CC1A-411D-A303-CC00285AA817}</a:tableStyleId>
              </a:tblPr>
              <a:tblGrid>
                <a:gridCol w="1235300"/>
                <a:gridCol w="1235300"/>
                <a:gridCol w="1235300"/>
              </a:tblGrid>
              <a:tr h="26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WEDTH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DEPTH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Price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 sz="1801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7500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8500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9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11500 LE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, calendar&#10;&#10;Description automatically generated"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422" y="1738648"/>
            <a:ext cx="5286800" cy="422781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8523" y="1738649"/>
            <a:ext cx="4641166" cy="422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/>
              <a:t>U Shape Luxury booth Code (C)</a:t>
            </a:r>
            <a:endParaRPr/>
          </a:p>
        </p:txBody>
      </p:sp>
      <p:pic>
        <p:nvPicPr>
          <p:cNvPr descr="Graphical user interface&#10;&#10;Description automatically generated with low confidence" id="132" name="Google Shape;132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4490" l="10894" r="24010" t="17880"/>
          <a:stretch/>
        </p:blipFill>
        <p:spPr>
          <a:xfrm>
            <a:off x="375965" y="2661038"/>
            <a:ext cx="6413938" cy="31936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/>
          <p:nvPr/>
        </p:nvSpPr>
        <p:spPr>
          <a:xfrm>
            <a:off x="7153470" y="4373067"/>
            <a:ext cx="5038530" cy="1877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U SHAPE BOOTH / Podium Included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Wooden Sign(70X30 CM\ vinyl print) 2- 3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Spotlights for every 9 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Spotlight (75 LE)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 Single Print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banners (80 EGP\M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)for double print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4" name="Google Shape;134;p6"/>
          <p:cNvGraphicFramePr/>
          <p:nvPr/>
        </p:nvGraphicFramePr>
        <p:xfrm>
          <a:off x="7153470" y="22926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{4D31585E-CC1A-411D-A303-CC00285AA817}</a:tableStyleId>
              </a:tblPr>
              <a:tblGrid>
                <a:gridCol w="1235300"/>
                <a:gridCol w="1235300"/>
                <a:gridCol w="1235300"/>
              </a:tblGrid>
              <a:tr h="26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WEDTH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DEPTH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Price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10500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13000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16000 LE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indoor, store&#10;&#10;Description automatically generated" id="139" name="Google Shape;139;p7"/>
          <p:cNvPicPr preferRelativeResize="0"/>
          <p:nvPr/>
        </p:nvPicPr>
        <p:blipFill rotWithShape="1">
          <a:blip r:embed="rId3">
            <a:alphaModFix/>
          </a:blip>
          <a:srcRect b="7891" l="12414" r="4319" t="13469"/>
          <a:stretch/>
        </p:blipFill>
        <p:spPr>
          <a:xfrm>
            <a:off x="6040193" y="1540791"/>
            <a:ext cx="5483902" cy="3884431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696" y="1443893"/>
            <a:ext cx="4427674" cy="409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3913031" y="5610294"/>
            <a:ext cx="4365939" cy="80338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</a:t>
            </a:r>
            <a:r>
              <a:rPr lang="en-US" sz="180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Any Lighted Logos or Signs extra cost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102870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/>
              <a:t>U Shape Simple booth Code (D)</a:t>
            </a:r>
            <a:endParaRPr/>
          </a:p>
        </p:txBody>
      </p:sp>
      <p:pic>
        <p:nvPicPr>
          <p:cNvPr descr="A picture containing calendar&#10;&#10;Description automatically generated" id="147" name="Google Shape;14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210" l="9326" r="5532" t="10533"/>
          <a:stretch/>
        </p:blipFill>
        <p:spPr>
          <a:xfrm>
            <a:off x="484013" y="2491184"/>
            <a:ext cx="6328527" cy="302061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/>
          <p:nvPr/>
        </p:nvSpPr>
        <p:spPr>
          <a:xfrm>
            <a:off x="7153470" y="3663968"/>
            <a:ext cx="5038530" cy="2368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Specs: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U SHAPE BOOTH / Podium Included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2- 3 Spotlights for every 9 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Spotlight (75 LE)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Single Print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banners (80 EGP\M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)for double print </a:t>
            </a:r>
            <a:endParaRPr/>
          </a:p>
        </p:txBody>
      </p:sp>
      <p:graphicFrame>
        <p:nvGraphicFramePr>
          <p:cNvPr id="149" name="Google Shape;149;p8"/>
          <p:cNvGraphicFramePr/>
          <p:nvPr/>
        </p:nvGraphicFramePr>
        <p:xfrm>
          <a:off x="7153470" y="19381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{4D31585E-CC1A-411D-A303-CC00285AA817}</a:tableStyleId>
              </a:tblPr>
              <a:tblGrid>
                <a:gridCol w="1235300"/>
                <a:gridCol w="1235300"/>
                <a:gridCol w="1235300"/>
              </a:tblGrid>
              <a:tr h="26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WEDTH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DEPTH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Price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3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8000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4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10500 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6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5 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1" u="none" cap="none" strike="noStrike"/>
                        <a:t>13000 LE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9"/>
          <p:cNvPicPr preferRelativeResize="0"/>
          <p:nvPr/>
        </p:nvPicPr>
        <p:blipFill rotWithShape="1">
          <a:blip r:embed="rId3">
            <a:alphaModFix/>
          </a:blip>
          <a:srcRect b="22015" l="0" r="0" t="3305"/>
          <a:stretch/>
        </p:blipFill>
        <p:spPr>
          <a:xfrm>
            <a:off x="540912" y="1725771"/>
            <a:ext cx="5916215" cy="3703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sitting, table, front&#10;&#10;Description automatically generated" id="155" name="Google Shape;155;p9"/>
          <p:cNvPicPr preferRelativeResize="0"/>
          <p:nvPr/>
        </p:nvPicPr>
        <p:blipFill rotWithShape="1">
          <a:blip r:embed="rId4">
            <a:alphaModFix/>
          </a:blip>
          <a:srcRect b="0" l="2956" r="3240" t="6509"/>
          <a:stretch/>
        </p:blipFill>
        <p:spPr>
          <a:xfrm>
            <a:off x="6526497" y="1725771"/>
            <a:ext cx="5141761" cy="3703779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ansformer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2021-02-01T12:08:11Z</dcterms:created>
  <dc:creator>Transformers Display systems</dc:creator>
</cp:coreProperties>
</file>